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6" r:id="rId4"/>
    <p:sldId id="273" r:id="rId5"/>
    <p:sldId id="267" r:id="rId6"/>
    <p:sldId id="265" r:id="rId7"/>
    <p:sldId id="268" r:id="rId8"/>
    <p:sldId id="272" r:id="rId9"/>
    <p:sldId id="257" r:id="rId10"/>
    <p:sldId id="264" r:id="rId11"/>
    <p:sldId id="269" r:id="rId12"/>
    <p:sldId id="271" r:id="rId13"/>
    <p:sldId id="259" r:id="rId14"/>
    <p:sldId id="260" r:id="rId15"/>
    <p:sldId id="261" r:id="rId16"/>
    <p:sldId id="262" r:id="rId17"/>
    <p:sldId id="26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0" i="0" u="none" strike="noStrike" kern="1200" cap="none" spc="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ZA" dirty="0">
                <a:solidFill>
                  <a:schemeClr val="bg1"/>
                </a:solidFill>
              </a:rPr>
              <a:t>Burn Down Chart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0" i="0" u="none" strike="noStrike" kern="1200" cap="none" spc="5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noFill/>
            <a:ln w="25400" cap="flat" cmpd="sng" algn="ctr">
              <a:solidFill>
                <a:schemeClr val="bg1">
                  <a:alpha val="95000"/>
                </a:schemeClr>
              </a:solidFill>
              <a:miter lim="800000"/>
            </a:ln>
            <a:effectLst/>
          </c:spPr>
          <c:invertIfNegative val="0"/>
          <c:trendline>
            <c:spPr>
              <a:ln w="19050" cap="rnd">
                <a:solidFill>
                  <a:schemeClr val="accent2"/>
                </a:solidFill>
              </a:ln>
              <a:effectLst/>
            </c:spPr>
            <c:trendlineType val="linear"/>
            <c:dispRSqr val="0"/>
            <c:dispEq val="0"/>
          </c:trendline>
          <c:cat>
            <c:strRef>
              <c:f>Sheet1!$E$22:$E$31</c:f>
              <c:strCache>
                <c:ptCount val="10"/>
                <c:pt idx="0">
                  <c:v>23 June</c:v>
                </c:pt>
                <c:pt idx="1">
                  <c:v>30 June</c:v>
                </c:pt>
                <c:pt idx="2">
                  <c:v>7 July</c:v>
                </c:pt>
                <c:pt idx="3">
                  <c:v>14 July</c:v>
                </c:pt>
                <c:pt idx="4">
                  <c:v>21 July</c:v>
                </c:pt>
                <c:pt idx="5">
                  <c:v>28 July</c:v>
                </c:pt>
                <c:pt idx="6">
                  <c:v>4 August</c:v>
                </c:pt>
                <c:pt idx="7">
                  <c:v>11 August</c:v>
                </c:pt>
                <c:pt idx="8">
                  <c:v>18 August</c:v>
                </c:pt>
                <c:pt idx="9">
                  <c:v>25 August</c:v>
                </c:pt>
              </c:strCache>
            </c:strRef>
          </c:cat>
          <c:val>
            <c:numRef>
              <c:f>Sheet1!$F$22:$F$31</c:f>
              <c:numCache>
                <c:formatCode>General</c:formatCode>
                <c:ptCount val="10"/>
                <c:pt idx="0">
                  <c:v>400</c:v>
                </c:pt>
                <c:pt idx="1">
                  <c:v>360</c:v>
                </c:pt>
                <c:pt idx="2">
                  <c:v>310</c:v>
                </c:pt>
                <c:pt idx="3">
                  <c:v>293</c:v>
                </c:pt>
                <c:pt idx="4">
                  <c:v>224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35"/>
        <c:axId val="1151175632"/>
        <c:axId val="1151162032"/>
      </c:barChart>
      <c:catAx>
        <c:axId val="1151175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1162032"/>
        <c:crosses val="autoZero"/>
        <c:auto val="1"/>
        <c:lblAlgn val="ctr"/>
        <c:lblOffset val="100"/>
        <c:noMultiLvlLbl val="0"/>
      </c:catAx>
      <c:valAx>
        <c:axId val="115116203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1175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11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35000"/>
          <a:lumOff val="65000"/>
        </a:schemeClr>
      </a:solidFill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/>
    <cs:fontRef idx="minor">
      <a:schemeClr val="dk1"/>
    </cs:fontRef>
    <cs:spPr>
      <a:noFill/>
      <a:ln w="25400" cap="flat" cmpd="sng" algn="ctr">
        <a:solidFill>
          <a:schemeClr val="phClr"/>
        </a:solidFill>
        <a:miter lim="800000"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flat" cmpd="sng" algn="ctr">
        <a:solidFill>
          <a:schemeClr val="phClr"/>
        </a:solidFill>
        <a:miter lim="800000"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1"/>
    <cs:effectRef idx="0"/>
    <cs:fontRef idx="minor">
      <a:schemeClr val="tx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png>
</file>

<file path=ppt/media/image3.jp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17072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01334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76633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15979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43205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2015-07-24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34283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2015-07-24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21784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2015-07-24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5513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2015-07-24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16890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2015-07-24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5128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2015-07-24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57270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9E9AD-FDE6-427D-8157-A532DFE5CA0B}" type="datetimeFigureOut">
              <a:rPr lang="en-ZA" smtClean="0"/>
              <a:t>2015-07-24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48473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9397" y="155275"/>
            <a:ext cx="2112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 smtClean="0">
                <a:solidFill>
                  <a:schemeClr val="bg1"/>
                </a:solidFill>
              </a:rPr>
              <a:t>Second Presentation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4672" y="524607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 smtClean="0">
                <a:solidFill>
                  <a:schemeClr val="bg1"/>
                </a:solidFill>
              </a:rPr>
              <a:t>24-07-2015</a:t>
            </a:r>
            <a:endParaRPr lang="en-Z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9329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Challenges We Have Encountered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Google Login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Speed Limit Gathering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Data Compression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Server Hosting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Team Communication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Algorithm Development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PHP Hosting</a:t>
            </a:r>
          </a:p>
        </p:txBody>
      </p:sp>
    </p:spTree>
    <p:extLst>
      <p:ext uri="{BB962C8B-B14F-4D97-AF65-F5344CB8AC3E}">
        <p14:creationId xmlns:p14="http://schemas.microsoft.com/office/powerpoint/2010/main" val="8341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What’s Left to do?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GUI Optimisation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Algorithm implementation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Manual/ReadMe files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Graph creation &amp; display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Adding friends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Speed limit calculations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Proper exception handling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Extensive user testing</a:t>
            </a:r>
          </a:p>
          <a:p>
            <a:endParaRPr lang="en-ZA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3731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Algorithm Concerns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Speed limits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Normalisation concerns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Required standard deviation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Distribution to use</a:t>
            </a:r>
          </a:p>
          <a:p>
            <a:endParaRPr lang="en-ZA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0312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1250" y="2203450"/>
            <a:ext cx="10515600" cy="1325563"/>
          </a:xfrm>
        </p:spPr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Our Initial Concepts For UI</a:t>
            </a:r>
            <a:endParaRPr lang="en-Z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945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624" y="0"/>
            <a:ext cx="97007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6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775" y="508432"/>
            <a:ext cx="8287694" cy="5859031"/>
          </a:xfrm>
        </p:spPr>
      </p:pic>
    </p:spTree>
    <p:extLst>
      <p:ext uri="{BB962C8B-B14F-4D97-AF65-F5344CB8AC3E}">
        <p14:creationId xmlns:p14="http://schemas.microsoft.com/office/powerpoint/2010/main" val="3947998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650" y="756430"/>
            <a:ext cx="7963844" cy="5630083"/>
          </a:xfrm>
        </p:spPr>
      </p:pic>
    </p:spTree>
    <p:extLst>
      <p:ext uri="{BB962C8B-B14F-4D97-AF65-F5344CB8AC3E}">
        <p14:creationId xmlns:p14="http://schemas.microsoft.com/office/powerpoint/2010/main" val="390679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1175" y="2089150"/>
            <a:ext cx="10515600" cy="1325563"/>
          </a:xfrm>
        </p:spPr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And many more ideas to come…</a:t>
            </a:r>
            <a:endParaRPr lang="en-Z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1993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 Quick Recap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Enthusiastically creating and implementing an application using a C# server and Android Client.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The aim of this project is to produce an app that can record and monitor the driving activity of South African residents and improve driver safety across a range of indicators.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Our project was created to service the Client DVT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1229023"/>
            <a:ext cx="2708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400" b="1" dirty="0" smtClean="0">
                <a:solidFill>
                  <a:schemeClr val="bg1"/>
                </a:solidFill>
              </a:rPr>
              <a:t>What We Are Doing</a:t>
            </a:r>
            <a:endParaRPr lang="en-ZA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4039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506" y="487363"/>
            <a:ext cx="7426445" cy="63706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82219" y="0"/>
            <a:ext cx="3827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800" dirty="0" smtClean="0">
                <a:solidFill>
                  <a:schemeClr val="bg1"/>
                </a:solidFill>
              </a:rPr>
              <a:t>Client Side Class Diagram</a:t>
            </a:r>
            <a:endParaRPr lang="en-ZA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157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921" y="523220"/>
            <a:ext cx="8948309" cy="604615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82217" y="0"/>
            <a:ext cx="39217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800" dirty="0" smtClean="0">
                <a:solidFill>
                  <a:schemeClr val="bg1"/>
                </a:solidFill>
              </a:rPr>
              <a:t>Server Side </a:t>
            </a:r>
            <a:r>
              <a:rPr lang="en-ZA" sz="2800" dirty="0" smtClean="0">
                <a:solidFill>
                  <a:schemeClr val="bg1"/>
                </a:solidFill>
              </a:rPr>
              <a:t>Class Diagram</a:t>
            </a:r>
            <a:endParaRPr lang="en-ZA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867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906" y="473855"/>
            <a:ext cx="6581701" cy="63841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68319" y="0"/>
            <a:ext cx="29822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800" dirty="0" smtClean="0">
                <a:solidFill>
                  <a:schemeClr val="bg1"/>
                </a:solidFill>
              </a:rPr>
              <a:t>Database Structure</a:t>
            </a:r>
            <a:endParaRPr lang="en-ZA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404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Our Current Capabilities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Android application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Run application in background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Upload and store application data on server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Add users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Database persistence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Mock algorithm data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Server hosting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Calibration</a:t>
            </a:r>
          </a:p>
          <a:p>
            <a:endParaRPr lang="en-Z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7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6725" y="0"/>
            <a:ext cx="3781426" cy="642826"/>
          </a:xfrm>
        </p:spPr>
        <p:txBody>
          <a:bodyPr>
            <a:normAutofit fontScale="90000"/>
          </a:bodyPr>
          <a:lstStyle/>
          <a:p>
            <a:r>
              <a:rPr lang="en-ZA" dirty="0" smtClean="0">
                <a:solidFill>
                  <a:schemeClr val="bg1"/>
                </a:solidFill>
              </a:rPr>
              <a:t>Our Scrum Board</a:t>
            </a:r>
            <a:endParaRPr lang="en-ZA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15" y="642826"/>
            <a:ext cx="10991045" cy="621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09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Burn Down Estimates</a:t>
            </a:r>
            <a:endParaRPr lang="en-ZA" dirty="0">
              <a:solidFill>
                <a:schemeClr val="bg1"/>
              </a:solidFill>
            </a:endParaRP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06752060"/>
              </p:ext>
            </p:extLst>
          </p:nvPr>
        </p:nvGraphicFramePr>
        <p:xfrm>
          <a:off x="1017916" y="1578633"/>
          <a:ext cx="10136038" cy="45978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18197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Achievements Since </a:t>
            </a:r>
            <a:r>
              <a:rPr lang="en-ZA" b="1" dirty="0">
                <a:solidFill>
                  <a:schemeClr val="bg1"/>
                </a:solidFill>
              </a:rPr>
              <a:t>L</a:t>
            </a:r>
            <a:r>
              <a:rPr lang="en-ZA" b="1" dirty="0" smtClean="0">
                <a:solidFill>
                  <a:schemeClr val="bg1"/>
                </a:solidFill>
              </a:rPr>
              <a:t>ast </a:t>
            </a:r>
            <a:r>
              <a:rPr lang="en-ZA" b="1" dirty="0">
                <a:solidFill>
                  <a:schemeClr val="bg1"/>
                </a:solidFill>
              </a:rPr>
              <a:t>P</a:t>
            </a:r>
            <a:r>
              <a:rPr lang="en-ZA" b="1" dirty="0" smtClean="0">
                <a:solidFill>
                  <a:schemeClr val="bg1"/>
                </a:solidFill>
              </a:rPr>
              <a:t>resentation</a:t>
            </a:r>
            <a:endParaRPr lang="en-ZA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ZA" b="1" dirty="0" smtClean="0">
                <a:solidFill>
                  <a:schemeClr val="bg1"/>
                </a:solidFill>
              </a:rPr>
              <a:t>Axel </a:t>
            </a:r>
            <a:r>
              <a:rPr lang="en-ZA" b="1" dirty="0" err="1" smtClean="0">
                <a:solidFill>
                  <a:schemeClr val="bg1"/>
                </a:solidFill>
              </a:rPr>
              <a:t>Ind</a:t>
            </a:r>
            <a:r>
              <a:rPr lang="en-ZA" dirty="0" smtClean="0"/>
              <a:t>: 	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Research pertaining to algorithm development. 				Technical and </a:t>
            </a:r>
            <a:r>
              <a:rPr lang="en-ZA" dirty="0" err="1" smtClean="0">
                <a:solidFill>
                  <a:schemeClr val="bg1">
                    <a:lumMod val="65000"/>
                  </a:schemeClr>
                </a:solidFill>
              </a:rPr>
              <a:t>documentational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 support.</a:t>
            </a:r>
          </a:p>
          <a:p>
            <a:r>
              <a:rPr lang="en-ZA" b="1" dirty="0" smtClean="0">
                <a:solidFill>
                  <a:schemeClr val="bg1"/>
                </a:solidFill>
              </a:rPr>
              <a:t>Zander </a:t>
            </a:r>
            <a:r>
              <a:rPr lang="en-ZA" b="1" dirty="0" err="1" smtClean="0">
                <a:solidFill>
                  <a:schemeClr val="bg1"/>
                </a:solidFill>
              </a:rPr>
              <a:t>Boshoff</a:t>
            </a:r>
            <a:r>
              <a:rPr lang="en-ZA" dirty="0" smtClean="0"/>
              <a:t>: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Server creation, database creation, database 				manager creation.</a:t>
            </a:r>
          </a:p>
          <a:p>
            <a:r>
              <a:rPr lang="en-ZA" b="1" dirty="0" smtClean="0">
                <a:solidFill>
                  <a:schemeClr val="bg1"/>
                </a:solidFill>
              </a:rPr>
              <a:t>Nick	Robinson</a:t>
            </a:r>
            <a:r>
              <a:rPr lang="en-ZA" dirty="0" smtClean="0"/>
              <a:t>: 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Created basic Android application, implemented 				data capturing, server communication, OR mapping.</a:t>
            </a:r>
          </a:p>
          <a:p>
            <a:r>
              <a:rPr lang="en-ZA" b="1" dirty="0" smtClean="0">
                <a:solidFill>
                  <a:schemeClr val="bg1"/>
                </a:solidFill>
              </a:rPr>
              <a:t>Tim </a:t>
            </a:r>
            <a:r>
              <a:rPr lang="en-ZA" b="1" dirty="0" err="1" smtClean="0">
                <a:solidFill>
                  <a:schemeClr val="bg1"/>
                </a:solidFill>
              </a:rPr>
              <a:t>Kirker</a:t>
            </a:r>
            <a:r>
              <a:rPr lang="en-ZA" dirty="0" smtClean="0"/>
              <a:t>: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HTML creation, server communication.</a:t>
            </a:r>
          </a:p>
          <a:p>
            <a:r>
              <a:rPr lang="en-ZA" b="1" dirty="0" smtClean="0">
                <a:solidFill>
                  <a:schemeClr val="bg1"/>
                </a:solidFill>
              </a:rPr>
              <a:t>William </a:t>
            </a:r>
            <a:r>
              <a:rPr lang="en-ZA" b="1" dirty="0" err="1" smtClean="0">
                <a:solidFill>
                  <a:schemeClr val="bg1"/>
                </a:solidFill>
              </a:rPr>
              <a:t>Seloma</a:t>
            </a:r>
            <a:r>
              <a:rPr lang="en-ZA" dirty="0" smtClean="0"/>
              <a:t>: 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Android creation support (extensive contact and 				collaboration with Nick)</a:t>
            </a: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932338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187</Words>
  <Application>Microsoft Office PowerPoint</Application>
  <PresentationFormat>Widescreen</PresentationFormat>
  <Paragraphs>52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A Quick Recap</vt:lpstr>
      <vt:lpstr>PowerPoint Presentation</vt:lpstr>
      <vt:lpstr>PowerPoint Presentation</vt:lpstr>
      <vt:lpstr>PowerPoint Presentation</vt:lpstr>
      <vt:lpstr>Our Current Capabilities</vt:lpstr>
      <vt:lpstr>Our Scrum Board</vt:lpstr>
      <vt:lpstr>Burn Down Estimates</vt:lpstr>
      <vt:lpstr>Achievements Since Last Presentation</vt:lpstr>
      <vt:lpstr>Challenges We Have Encountered</vt:lpstr>
      <vt:lpstr>What’s Left to do?</vt:lpstr>
      <vt:lpstr>Algorithm Concerns</vt:lpstr>
      <vt:lpstr>Our Initial Concepts For UI</vt:lpstr>
      <vt:lpstr>PowerPoint Presentation</vt:lpstr>
      <vt:lpstr>PowerPoint Presentation</vt:lpstr>
      <vt:lpstr>PowerPoint Presentation</vt:lpstr>
      <vt:lpstr>And many more ideas to come…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24</cp:revision>
  <dcterms:created xsi:type="dcterms:W3CDTF">2015-05-29T13:23:46Z</dcterms:created>
  <dcterms:modified xsi:type="dcterms:W3CDTF">2015-07-24T13:14:44Z</dcterms:modified>
</cp:coreProperties>
</file>

<file path=docProps/thumbnail.jpeg>
</file>